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3" r:id="rId8"/>
    <p:sldId id="260" r:id="rId9"/>
    <p:sldId id="264" r:id="rId10"/>
    <p:sldId id="265" r:id="rId11"/>
    <p:sldId id="270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FFCFD-9CF2-4080-8A19-6D96C8A4C97D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B1249-4426-44FF-8702-B6DE91ED4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6" y="0"/>
            <a:ext cx="941114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Desayuno</a:t>
            </a:r>
            <a:r>
              <a:rPr lang="en-US" dirty="0" smtClean="0"/>
              <a:t> t</a:t>
            </a:r>
            <a:r>
              <a:rPr lang="es-ES_tradnl" dirty="0" smtClean="0"/>
              <a:t>í</a:t>
            </a:r>
            <a:r>
              <a:rPr lang="en-US" dirty="0" err="1" smtClean="0"/>
              <a:t>pico</a:t>
            </a:r>
            <a:r>
              <a:rPr lang="en-US" dirty="0" smtClean="0"/>
              <a:t> de </a:t>
            </a:r>
            <a:r>
              <a:rPr lang="en-US" dirty="0" err="1" smtClean="0"/>
              <a:t>España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Bollos</a:t>
            </a:r>
            <a:r>
              <a:rPr lang="en-US" dirty="0" smtClean="0"/>
              <a:t> de casa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 l="-1500" r="6999"/>
          <a:stretch>
            <a:fillRect/>
          </a:stretch>
        </p:blipFill>
        <p:spPr bwMode="auto">
          <a:xfrm>
            <a:off x="428596" y="2071678"/>
            <a:ext cx="4500594" cy="3171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t="27780" r="26761" b="12241"/>
          <a:stretch>
            <a:fillRect/>
          </a:stretch>
        </p:blipFill>
        <p:spPr bwMode="auto">
          <a:xfrm>
            <a:off x="5072066" y="2357430"/>
            <a:ext cx="3910344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Bollos industriales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1855" y="1600200"/>
            <a:ext cx="5280290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Zumo de naranja natural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643050"/>
            <a:ext cx="7096153" cy="456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Tostadas </a:t>
            </a:r>
            <a:r>
              <a:rPr lang="es-ES_tradnl" dirty="0"/>
              <a:t>de pan con tomate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785926"/>
            <a:ext cx="4143404" cy="4500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Tostadas de pan con </a:t>
            </a:r>
            <a:r>
              <a:rPr lang="es-ES_tradnl" dirty="0"/>
              <a:t>aceite de oliva y jamón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571612"/>
            <a:ext cx="5406254" cy="48291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Café con </a:t>
            </a:r>
            <a:r>
              <a:rPr lang="es-ES_tradnl" dirty="0"/>
              <a:t>croissant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0460" y="1600200"/>
            <a:ext cx="6923079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3" y="-11112"/>
            <a:ext cx="9190989" cy="67524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Café solo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l="43852"/>
          <a:stretch>
            <a:fillRect/>
          </a:stretch>
        </p:blipFill>
        <p:spPr bwMode="auto">
          <a:xfrm>
            <a:off x="2051720" y="1268760"/>
            <a:ext cx="5286412" cy="4929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Café con leche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714488"/>
            <a:ext cx="5929354" cy="4357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</a:t>
            </a:r>
            <a:r>
              <a:rPr lang="es-ES_tradnl" dirty="0" smtClean="0"/>
              <a:t>eche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571612"/>
            <a:ext cx="3397870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Leche con tostadas</a:t>
            </a:r>
            <a:endParaRPr lang="ru-RU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500174"/>
            <a:ext cx="6858049" cy="45720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Leche con galletas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l="5468" t="4515" r="5468" b="6531"/>
          <a:stretch>
            <a:fillRect/>
          </a:stretch>
        </p:blipFill>
        <p:spPr bwMode="auto">
          <a:xfrm>
            <a:off x="1714480" y="1714488"/>
            <a:ext cx="6143668" cy="4357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Leche con </a:t>
            </a:r>
            <a:r>
              <a:rPr lang="es-ES_tradnl" dirty="0"/>
              <a:t>croissant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9990" y="1600200"/>
            <a:ext cx="6864020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72" y="-297"/>
            <a:ext cx="940694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Cereales con leche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4" y="1720056"/>
            <a:ext cx="4857769" cy="44950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Bocadillo con jamón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5295675ed1bde36b25a28ed55e99ffb7f34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53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Desayuno típico de España</vt:lpstr>
      <vt:lpstr>Café solo</vt:lpstr>
      <vt:lpstr>Café con leche</vt:lpstr>
      <vt:lpstr>Leche</vt:lpstr>
      <vt:lpstr>Leche con tostadas</vt:lpstr>
      <vt:lpstr>Leche con galletas </vt:lpstr>
      <vt:lpstr>Leche con croissant </vt:lpstr>
      <vt:lpstr>Cereales con leche </vt:lpstr>
      <vt:lpstr>Bocadillo con jamón </vt:lpstr>
      <vt:lpstr>Bollos de casa</vt:lpstr>
      <vt:lpstr>Bollos industriales </vt:lpstr>
      <vt:lpstr>Zumo de naranja natural</vt:lpstr>
      <vt:lpstr>Tostadas de pan con tomate</vt:lpstr>
      <vt:lpstr>Tostadas de pan con aceite de oliva y jamón</vt:lpstr>
      <vt:lpstr>Café con croissant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Desayuno típico de España</dc:title>
  <dc:creator>User</dc:creator>
  <cp:lastModifiedBy>User</cp:lastModifiedBy>
  <cp:revision>10</cp:revision>
  <dcterms:created xsi:type="dcterms:W3CDTF">2017-10-17T15:26:59Z</dcterms:created>
  <dcterms:modified xsi:type="dcterms:W3CDTF">2017-11-21T17:51:13Z</dcterms:modified>
</cp:coreProperties>
</file>